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2" r:id="rId2"/>
    <p:sldId id="368" r:id="rId3"/>
    <p:sldId id="343" r:id="rId4"/>
    <p:sldId id="344" r:id="rId5"/>
    <p:sldId id="345" r:id="rId6"/>
    <p:sldId id="346" r:id="rId7"/>
    <p:sldId id="347" r:id="rId8"/>
    <p:sldId id="348" r:id="rId9"/>
    <p:sldId id="349" r:id="rId10"/>
    <p:sldId id="257" r:id="rId11"/>
    <p:sldId id="369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5842992" cy="1143000"/>
          </a:xfrm>
          <a:solidFill>
            <a:schemeClr val="accent4">
              <a:lumMod val="40000"/>
              <a:lumOff val="6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b="1" i="1" dirty="0" smtClean="0"/>
              <a:t>PROMESAS DE DIOS </a:t>
            </a:r>
            <a:br>
              <a:rPr lang="es-CO" b="1" i="1" dirty="0" smtClean="0"/>
            </a:br>
            <a:r>
              <a:rPr lang="es-CO" b="1" i="1" dirty="0" smtClean="0"/>
              <a:t>EN APOCALIPSIS</a:t>
            </a:r>
            <a:endParaRPr lang="es-CO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680520"/>
          </a:xfrm>
          <a:solidFill>
            <a:schemeClr val="bg1">
              <a:lumMod val="95000"/>
            </a:schemeClr>
          </a:solidFill>
          <a:effectLst>
            <a:glow rad="101600">
              <a:srgbClr val="00206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1:3. </a:t>
            </a:r>
          </a:p>
          <a:p>
            <a:pPr marL="0" indent="0" algn="ctr">
              <a:buNone/>
            </a:pPr>
            <a:r>
              <a:rPr lang="es-CO" dirty="0" smtClean="0"/>
              <a:t>Bienaventurado </a:t>
            </a:r>
            <a:r>
              <a:rPr lang="es-CO" dirty="0"/>
              <a:t>el que lee, y los que oyen las palabras de esta profecía, y guardan las cosas en ella escritas; porque el tiempo está cerca.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1:5.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Y </a:t>
            </a:r>
            <a:r>
              <a:rPr lang="es-CO" b="1" dirty="0">
                <a:solidFill>
                  <a:srgbClr val="FF0000"/>
                </a:solidFill>
              </a:rPr>
              <a:t>de Jesucristo el testigo fiel, el primogénito de los muertos, y el soberano de los reyes de la tierra. Al que nos amó, y nos lavó de nuestros pecados con su sangre.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1:7.</a:t>
            </a:r>
          </a:p>
          <a:p>
            <a:pPr marL="0" indent="0" algn="ctr">
              <a:buNone/>
            </a:pPr>
            <a:r>
              <a:rPr lang="es-CO" dirty="0" smtClean="0"/>
              <a:t>He </a:t>
            </a:r>
            <a:r>
              <a:rPr lang="es-CO" dirty="0"/>
              <a:t>aquí que viene con las nubes, y todo ojo le verá, y los que le traspasaron; y todos los linajes de la tierra harán lamentación por él. Sí, amén</a:t>
            </a:r>
            <a:r>
              <a:rPr lang="es-CO" dirty="0" smtClean="0"/>
              <a:t>. </a:t>
            </a:r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16632"/>
            <a:ext cx="2232248" cy="1440160"/>
          </a:xfrm>
          <a:prstGeom prst="rect">
            <a:avLst/>
          </a:prstGeom>
          <a:noFill/>
          <a:ln>
            <a:noFill/>
          </a:ln>
          <a:effectLst>
            <a:glow rad="101600">
              <a:srgbClr val="C00000">
                <a:alpha val="60000"/>
              </a:srgbClr>
            </a:glow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9158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  <a:solidFill>
            <a:schemeClr val="bg1">
              <a:lumMod val="95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2:7.</a:t>
            </a:r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que tiene oído, oiga lo que el Espíritu dice a las iglesias. Al que venciere, le daré a comer del árbol de la vida, el cual está en medio del paraíso de Dios.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2:10,11.</a:t>
            </a:r>
          </a:p>
          <a:p>
            <a:pPr marL="0" indent="0" algn="ctr">
              <a:buNone/>
            </a:pPr>
            <a:r>
              <a:rPr lang="es-CO" dirty="0" smtClean="0"/>
              <a:t>No </a:t>
            </a:r>
            <a:r>
              <a:rPr lang="es-CO" dirty="0"/>
              <a:t>temas en nada lo que vas a padecer. He aquí, el diablo echará a algunos de vosotros en la cárcel, para que seáis probados, y tendréis tribulación por diez días. Sé fiel hasta la muerte, y yo te daré la corona de la vida. 11 El que tiene oído, oiga lo que el Espíritu dice a las iglesias. El que venciere, no sufrirá daño de la segunda muerte.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6598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solidFill>
            <a:schemeClr val="bg1">
              <a:lumMod val="95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b="1" u="sng" dirty="0">
                <a:solidFill>
                  <a:srgbClr val="FF0000"/>
                </a:solidFill>
              </a:rPr>
              <a:t>Ap. </a:t>
            </a:r>
            <a:r>
              <a:rPr lang="es-CO" b="1" u="sng" dirty="0" smtClean="0">
                <a:solidFill>
                  <a:srgbClr val="FF0000"/>
                </a:solidFill>
              </a:rPr>
              <a:t>2:17.</a:t>
            </a:r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que tiene oído, oiga lo que el Espíritu dice a las iglesias. Al que venciere, daré a comer del maná escondido, y le daré una piedrecita blanca, y en la piedrecita escrito un nombre nuevo, el cual ninguno conoce sino aquel que lo recibe.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2:23.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Y </a:t>
            </a:r>
            <a:r>
              <a:rPr lang="es-CO" b="1" dirty="0">
                <a:solidFill>
                  <a:srgbClr val="FF0000"/>
                </a:solidFill>
              </a:rPr>
              <a:t>a sus hijos heriré de muerte, y todas las iglesias sabrán que yo soy el que escudriña la mente y el corazón; y os daré a cada uno según vuestras obras.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2:26.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Al </a:t>
            </a:r>
            <a:r>
              <a:rPr lang="es-CO" b="1" dirty="0">
                <a:solidFill>
                  <a:srgbClr val="FF0000"/>
                </a:solidFill>
              </a:rPr>
              <a:t>que venciere y guardare mis obras hasta el fin, yo le daré autoridad sobre las naciones.</a:t>
            </a:r>
          </a:p>
          <a:p>
            <a:pPr marL="0" indent="0">
              <a:buNone/>
            </a:pPr>
            <a:endParaRPr lang="es-CO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2:28.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y le daré la estrella de la mañana.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3278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bg1">
              <a:lumMod val="95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b="1" u="sng" dirty="0">
                <a:solidFill>
                  <a:srgbClr val="FF0000"/>
                </a:solidFill>
              </a:rPr>
              <a:t>Ap. </a:t>
            </a:r>
            <a:r>
              <a:rPr lang="es-CO" b="1" u="sng" dirty="0" smtClean="0">
                <a:solidFill>
                  <a:srgbClr val="FF0000"/>
                </a:solidFill>
              </a:rPr>
              <a:t>3:5.</a:t>
            </a:r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que venciere será vestido de vestiduras blancas; y no borraré su nombre del libro de la vida, y confesaré su nombre delante de mi Padre, y delante de sus ángeles.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3:8.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Yo </a:t>
            </a:r>
            <a:r>
              <a:rPr lang="es-CO" b="1" dirty="0">
                <a:solidFill>
                  <a:srgbClr val="FF0000"/>
                </a:solidFill>
              </a:rPr>
              <a:t>conozco tus obras; he aquí, he puesto delante de ti una puerta abierta, la cual nadie puede cerrar; porque aunque tienes poca fuerza, has guardado mi palabra, y no has negado mi nombre.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3:10-12.</a:t>
            </a:r>
          </a:p>
          <a:p>
            <a:pPr marL="0" indent="0" algn="ctr">
              <a:buNone/>
            </a:pPr>
            <a:r>
              <a:rPr lang="es-CO" dirty="0" smtClean="0"/>
              <a:t>Por </a:t>
            </a:r>
            <a:r>
              <a:rPr lang="es-CO" dirty="0"/>
              <a:t>cuanto has guardado la palabra de mi paciencia, yo también te guardaré de la hora de la prueba que ha de venir sobre el mundo entero, para probar a los que moran sobre la tierra. He aquí, yo vengo pronto; retén lo que tienes, para que ninguno tome tu corona. Al que venciere, yo lo haré columna en el templo de mi Dios, y nunca más saldrá de allí; y escribiré sobre él el nombre de mi Dios, y el nombre de la ciudad de mi Dios, la nueva Jerusalén, la cual desciende del cielo, de mi Dios, y mi nombre nuevo.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59633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  <a:solidFill>
            <a:schemeClr val="accent4">
              <a:lumMod val="20000"/>
              <a:lumOff val="8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b="1" u="sng" dirty="0">
                <a:solidFill>
                  <a:srgbClr val="FF0000"/>
                </a:solidFill>
              </a:rPr>
              <a:t>Ap. </a:t>
            </a:r>
            <a:r>
              <a:rPr lang="es-CO" b="1" u="sng" dirty="0" smtClean="0">
                <a:solidFill>
                  <a:srgbClr val="FF0000"/>
                </a:solidFill>
              </a:rPr>
              <a:t>3:20-21.</a:t>
            </a:r>
          </a:p>
          <a:p>
            <a:pPr marL="0" indent="0" algn="ctr">
              <a:buNone/>
            </a:pPr>
            <a:r>
              <a:rPr lang="es-CO" dirty="0" smtClean="0"/>
              <a:t>He </a:t>
            </a:r>
            <a:r>
              <a:rPr lang="es-CO" dirty="0"/>
              <a:t>aquí, yo estoy a la puerta y llamo; si alguno oye mi voz y abre la puerta, entraré a él, y cenaré con él, y él conmigo. Al que venciere, le daré que se siente conmigo en mi trono, así como yo he vencido, y me he sentado con mi Padre en su trono. </a:t>
            </a:r>
            <a:r>
              <a:rPr lang="es-CO" b="1" u="sng" dirty="0" smtClean="0"/>
              <a:t>Promesa </a:t>
            </a:r>
            <a:r>
              <a:rPr lang="es-CO" b="1" u="sng" dirty="0"/>
              <a:t>de La Salvación.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5:9-10.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Y </a:t>
            </a:r>
            <a:r>
              <a:rPr lang="es-CO" b="1" dirty="0">
                <a:solidFill>
                  <a:srgbClr val="FF0000"/>
                </a:solidFill>
              </a:rPr>
              <a:t>cantaban un nuevo cántico, diciendo: Digno eres de tomar el libro y de abrir sus sellos; porque tú fuiste inmolado, y con tu sangre nos has redimido para Dios, de todo linaje y lengua y pueblo y nación; y nos has hecho para nuestro Dios reyes y sacerdotes, y reinaremos sobre la tierra. </a:t>
            </a:r>
            <a:r>
              <a:rPr lang="es-CO" b="1" u="sng" dirty="0" smtClean="0"/>
              <a:t>Promesa </a:t>
            </a:r>
            <a:r>
              <a:rPr lang="es-CO" b="1" u="sng" dirty="0"/>
              <a:t>de Gloria.</a:t>
            </a:r>
          </a:p>
          <a:p>
            <a:pPr marL="0" indent="0">
              <a:buNone/>
            </a:pPr>
            <a:endParaRPr lang="es-CO" b="1" u="sng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7:9.</a:t>
            </a:r>
          </a:p>
          <a:p>
            <a:pPr marL="0" indent="0">
              <a:buNone/>
            </a:pPr>
            <a:r>
              <a:rPr lang="es-CO" dirty="0" smtClean="0"/>
              <a:t>Después </a:t>
            </a:r>
            <a:r>
              <a:rPr lang="es-CO" dirty="0"/>
              <a:t>de esto miré, y he aquí una gran multitud, la cual nadie podía contar, de todas naciones y tribus y pueblos y lenguas, que estaban delante del trono y en la presencia del Cordero, vestidos de ropas blancas, y con palmas en las manos. </a:t>
            </a:r>
            <a:r>
              <a:rPr lang="es-CO" b="1" u="sng" dirty="0" smtClean="0"/>
              <a:t>Promesa </a:t>
            </a:r>
            <a:r>
              <a:rPr lang="es-CO" b="1" u="sng" dirty="0"/>
              <a:t>de Consuelo.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77712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accent4">
              <a:lumMod val="20000"/>
              <a:lumOff val="8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b="1" u="sng" dirty="0">
                <a:solidFill>
                  <a:srgbClr val="FF0000"/>
                </a:solidFill>
              </a:rPr>
              <a:t>Ap. </a:t>
            </a:r>
            <a:r>
              <a:rPr lang="es-CO" b="1" u="sng" dirty="0" smtClean="0">
                <a:solidFill>
                  <a:srgbClr val="FF0000"/>
                </a:solidFill>
              </a:rPr>
              <a:t>7:15-17.</a:t>
            </a:r>
          </a:p>
          <a:p>
            <a:pPr marL="0" indent="0" algn="ctr">
              <a:buNone/>
            </a:pPr>
            <a:r>
              <a:rPr lang="es-CO" dirty="0" smtClean="0"/>
              <a:t>Por </a:t>
            </a:r>
            <a:r>
              <a:rPr lang="es-CO" dirty="0"/>
              <a:t>esto están delante del trono de Dios, y le sirven día y noche en su templo; y el que está sentado sobre el trono extenderá su tabernáculo sobre ellos. Ya no tendrán hambre ni sed, y el sol no caerá más sobre ellos, ni calor alguno; porque el Cordero que está en medio del trono los pastoreará, y los guiará a fuentes de aguas de vida; y Dios enjugará toda lágrima de los ojos de ellos. </a:t>
            </a:r>
            <a:r>
              <a:rPr lang="es-CO" b="1" u="sng" dirty="0" smtClean="0"/>
              <a:t>Promesa </a:t>
            </a:r>
            <a:r>
              <a:rPr lang="es-CO" b="1" u="sng" dirty="0"/>
              <a:t>de Consuelo.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11:15.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Y </a:t>
            </a:r>
            <a:r>
              <a:rPr lang="es-CO" b="1" dirty="0">
                <a:solidFill>
                  <a:srgbClr val="FF0000"/>
                </a:solidFill>
              </a:rPr>
              <a:t>la serpiente arrojó de su boca, tras la mujer, agua como un río, para que fuese arrastrada por el río.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12:10-11.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Entonces oí una gran voz en el cielo, que decía: Ahora ha venido la salvación, el poder, y el reino de nuestro Dios, y la autoridad de su Cristo; porque ha sido lanzado fuera el acusador de nuestros hermanos, el que los acusaba delante de nuestro Dios día y noche. Y ellos le han vencido por medio de la sangre del Cordero y de la palabra del testimonio de ellos, y menospreciaron sus vidas hasta la muerte.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82844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solidFill>
            <a:schemeClr val="accent4">
              <a:lumMod val="20000"/>
              <a:lumOff val="8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b="1" u="sng" dirty="0">
                <a:solidFill>
                  <a:srgbClr val="FF0000"/>
                </a:solidFill>
              </a:rPr>
              <a:t>Ap. </a:t>
            </a:r>
            <a:r>
              <a:rPr lang="es-CO" b="1" u="sng" dirty="0" smtClean="0">
                <a:solidFill>
                  <a:srgbClr val="FF0000"/>
                </a:solidFill>
              </a:rPr>
              <a:t>14:13.</a:t>
            </a:r>
          </a:p>
          <a:p>
            <a:pPr marL="0" indent="0" algn="ctr">
              <a:buNone/>
            </a:pPr>
            <a:r>
              <a:rPr lang="es-CO" dirty="0" smtClean="0"/>
              <a:t>Oí </a:t>
            </a:r>
            <a:r>
              <a:rPr lang="es-CO" dirty="0"/>
              <a:t>una voz que desde el cielo me decía: Escribe: Bienaventurados de aquí en adelante los muertos que mueren en el Señor. Sí, dice el Espíritu, descansarán de sus trabajos, porque sus obras con ellos siguen.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18:20.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Alégrate </a:t>
            </a:r>
            <a:r>
              <a:rPr lang="es-CO" b="1" dirty="0">
                <a:solidFill>
                  <a:srgbClr val="FF0000"/>
                </a:solidFill>
              </a:rPr>
              <a:t>sobre ella, cielo, y vosotros, santos, apóstoles y profetas; porque Dios os ha hecho justicia en ella.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19:6-9.</a:t>
            </a:r>
          </a:p>
          <a:p>
            <a:pPr marL="0" indent="0" algn="ctr">
              <a:buNone/>
            </a:pPr>
            <a:r>
              <a:rPr lang="es-CO" dirty="0" smtClean="0"/>
              <a:t>Y </a:t>
            </a:r>
            <a:r>
              <a:rPr lang="es-CO" dirty="0"/>
              <a:t>oí como la voz de una gran multitud, como el estruendo de muchas aguas, y como la voz de grandes truenos, que decía: ¡Aleluya, porque el Señor nuestro Dios Todopoderoso reina! Gocémonos y alegrémonos y démosle gloria; porque han llegado las bodas del Cordero, y su esposa se ha preparado. Y a ella se le ha concedido que se vista de lino fino, limpio y resplandeciente; porque el lino fino es las acciones justas de los santos. Y el ángel me dijo: Escribe: Bienaventurados los que son llamados a la cena de las bodas del Cordero. Y me dijo: Estas son palabras verdaderas de Dios.</a:t>
            </a:r>
          </a:p>
        </p:txBody>
      </p:sp>
    </p:spTree>
    <p:extLst>
      <p:ext uri="{BB962C8B-B14F-4D97-AF65-F5344CB8AC3E}">
        <p14:creationId xmlns:p14="http://schemas.microsoft.com/office/powerpoint/2010/main" val="3730794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88640"/>
            <a:ext cx="8712968" cy="6480720"/>
          </a:xfrm>
          <a:solidFill>
            <a:schemeClr val="accent4">
              <a:lumMod val="20000"/>
              <a:lumOff val="8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b="1" u="sng" dirty="0">
                <a:solidFill>
                  <a:srgbClr val="FF0000"/>
                </a:solidFill>
              </a:rPr>
              <a:t>Ap. </a:t>
            </a:r>
            <a:r>
              <a:rPr lang="es-CO" b="1" u="sng" dirty="0" smtClean="0">
                <a:solidFill>
                  <a:srgbClr val="FF0000"/>
                </a:solidFill>
              </a:rPr>
              <a:t>20:4.</a:t>
            </a:r>
          </a:p>
          <a:p>
            <a:pPr marL="0" indent="0" algn="ctr">
              <a:buNone/>
            </a:pPr>
            <a:r>
              <a:rPr lang="es-CO" dirty="0" smtClean="0"/>
              <a:t>Y </a:t>
            </a:r>
            <a:r>
              <a:rPr lang="es-CO" dirty="0"/>
              <a:t>vi tronos, y se sentaron sobre ellos los que recibieron facultad de juzgar; y vi las almas de los decapitados por causa del testimonio de Jesús y por la palabra de Dios, los que no habían adorado a la bestia ni a su imagen, y que no recibieron la marca en sus frentes ni en sus manos; y vivieron y reinaron con Cristo mil años.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20:9.</a:t>
            </a:r>
          </a:p>
          <a:p>
            <a:pPr marL="0" indent="0" algn="ctr">
              <a:buNone/>
            </a:pPr>
            <a:r>
              <a:rPr lang="es-CO" dirty="0" smtClean="0"/>
              <a:t>Y </a:t>
            </a:r>
            <a:r>
              <a:rPr lang="es-CO" dirty="0"/>
              <a:t>subieron sobre la anchura de la tierra, y rodearon el campamento de los santos y la ciudad amada; y de Dios descendió fuego del cielo, y los consumió.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b="1" u="sng" dirty="0">
                <a:solidFill>
                  <a:srgbClr val="FF0000"/>
                </a:solidFill>
              </a:rPr>
              <a:t>Ap. </a:t>
            </a:r>
            <a:r>
              <a:rPr lang="es-CO" b="1" u="sng" dirty="0" smtClean="0">
                <a:solidFill>
                  <a:srgbClr val="FF0000"/>
                </a:solidFill>
              </a:rPr>
              <a:t>21:1-4.</a:t>
            </a:r>
          </a:p>
          <a:p>
            <a:pPr marL="0" indent="0" algn="ctr">
              <a:buNone/>
            </a:pPr>
            <a:r>
              <a:rPr lang="es-CO" dirty="0" smtClean="0"/>
              <a:t>Vi </a:t>
            </a:r>
            <a:r>
              <a:rPr lang="es-CO" dirty="0"/>
              <a:t>un cielo nuevo y una tierra nueva; porque el primer cielo y la primera tierra pasaron, y el mar ya no existía más. Y yo Juan vi la santa ciudad, la nueva Jerusalén, descender del cielo, de Dios, dispuesta como una esposa ataviada para su marido. Y oí una gran voz del cielo que decía: He aquí el tabernáculo de Dios con los hombres, y él morará con ellos; y ellos serán su pueblo, y Dios mismo estará con ellos como su Dios. Enjugará Dios toda lágrima de los ojos de ellos; y ya no habrá muerte, ni habrá más llanto, ni clamor, ni dolor; porque las primeras cosas pasaron. </a:t>
            </a:r>
            <a:r>
              <a:rPr lang="es-CO" b="1" u="sng" dirty="0" smtClean="0"/>
              <a:t>Promesa </a:t>
            </a:r>
            <a:r>
              <a:rPr lang="es-CO" b="1" u="sng" dirty="0"/>
              <a:t>de Consuelo y de Gloria.</a:t>
            </a:r>
          </a:p>
        </p:txBody>
      </p:sp>
    </p:spTree>
    <p:extLst>
      <p:ext uri="{BB962C8B-B14F-4D97-AF65-F5344CB8AC3E}">
        <p14:creationId xmlns:p14="http://schemas.microsoft.com/office/powerpoint/2010/main" val="3768979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accent4">
              <a:lumMod val="20000"/>
              <a:lumOff val="8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s-CO" b="1" u="sng" dirty="0">
                <a:solidFill>
                  <a:srgbClr val="FF0000"/>
                </a:solidFill>
              </a:rPr>
              <a:t>Ap. </a:t>
            </a:r>
            <a:r>
              <a:rPr lang="es-CO" b="1" u="sng" dirty="0" smtClean="0">
                <a:solidFill>
                  <a:srgbClr val="FF0000"/>
                </a:solidFill>
              </a:rPr>
              <a:t>21:6-7.</a:t>
            </a:r>
          </a:p>
          <a:p>
            <a:pPr marL="0" indent="0" algn="ctr">
              <a:buNone/>
            </a:pPr>
            <a:r>
              <a:rPr lang="es-CO" dirty="0" smtClean="0"/>
              <a:t>Y </a:t>
            </a:r>
            <a:r>
              <a:rPr lang="es-CO" dirty="0"/>
              <a:t>me dijo: Hecho está. Yo soy el Alfa y la Omega, el principio y el fin. Al que tuviere sed, yo le daré gratuitamente de la fuente del agua de la vida. El que venciere heredará todas las cosas, y yo seré su Dios, y él será mi hijo.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b="1" u="sng" dirty="0">
                <a:solidFill>
                  <a:srgbClr val="FF0000"/>
                </a:solidFill>
              </a:rPr>
              <a:t>Ap. </a:t>
            </a:r>
            <a:r>
              <a:rPr lang="es-CO" b="1" u="sng" dirty="0" smtClean="0">
                <a:solidFill>
                  <a:srgbClr val="FF0000"/>
                </a:solidFill>
              </a:rPr>
              <a:t>21:22-25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Y </a:t>
            </a:r>
            <a:r>
              <a:rPr lang="es-CO" b="1" dirty="0">
                <a:solidFill>
                  <a:srgbClr val="FF0000"/>
                </a:solidFill>
              </a:rPr>
              <a:t>no vi en ella templo; porque el Señor Dios Todopoderoso es el templo de ella, y el Cordero. La ciudad no tiene necesidad de sol ni de luna que brillen en ella; porque la gloria de Dios la ilumina, y el Cordero es su lumbrera. Y las naciones que hubieren sido salvas andarán a la luz de ella; y los reyes de la tierra traerán su gloria y honor a ella. Sus puertas nunca serán cerradas de día, pues allí no habrá noche. </a:t>
            </a:r>
            <a:r>
              <a:rPr lang="es-CO" b="1" u="sng" dirty="0" smtClean="0"/>
              <a:t>Promesa </a:t>
            </a:r>
            <a:r>
              <a:rPr lang="es-CO" b="1" u="sng" dirty="0"/>
              <a:t>de Gloria.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b="1" u="sng" dirty="0">
                <a:solidFill>
                  <a:srgbClr val="FF0000"/>
                </a:solidFill>
              </a:rPr>
              <a:t>Ap. </a:t>
            </a:r>
            <a:r>
              <a:rPr lang="es-CO" b="1" u="sng" dirty="0" smtClean="0">
                <a:solidFill>
                  <a:srgbClr val="FF0000"/>
                </a:solidFill>
              </a:rPr>
              <a:t>22:1-5.</a:t>
            </a:r>
          </a:p>
          <a:p>
            <a:pPr marL="0" indent="0" algn="ctr">
              <a:buNone/>
            </a:pPr>
            <a:r>
              <a:rPr lang="es-CO" dirty="0" smtClean="0"/>
              <a:t>Después </a:t>
            </a:r>
            <a:r>
              <a:rPr lang="es-CO" dirty="0"/>
              <a:t>me mostró un río limpio de agua de vida, resplandeciente como cristal, que salía del trono de Dios y del Cordero. En medio de la calle de la ciudad, y a uno y otro lado del río, estaba el árbol de la vida, que produce doce frutos, dando cada mes su fruto; y las hojas del árbol eran para la sanidad de las naciones. Y no habrá más maldición; y el trono de Dios y del Cordero estará en ella, y sus siervos le servirán, y verán su rostro, y su nombre estará en sus frentes. No habrá allí más noche; y no tienen necesidad de luz de lámpara, ni de luz del sol, porque Dios el Señor los iluminará; y reinarán por los siglos de los siglos.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4496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6048672"/>
          </a:xfrm>
          <a:solidFill>
            <a:schemeClr val="accent4">
              <a:lumMod val="20000"/>
              <a:lumOff val="8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22:7.</a:t>
            </a:r>
          </a:p>
          <a:p>
            <a:pPr marL="0" indent="0" algn="ctr">
              <a:buNone/>
            </a:pPr>
            <a:r>
              <a:rPr lang="es-CO" dirty="0" smtClean="0"/>
              <a:t>¡He </a:t>
            </a:r>
            <a:r>
              <a:rPr lang="es-CO" dirty="0"/>
              <a:t>aquí, vengo pronto! Bienaventurado el que guarda las palabras de la profecía de este libro.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22:12.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He </a:t>
            </a:r>
            <a:r>
              <a:rPr lang="es-CO" b="1" dirty="0">
                <a:solidFill>
                  <a:srgbClr val="FF0000"/>
                </a:solidFill>
              </a:rPr>
              <a:t>aquí yo vengo pronto, y mi galardón conmigo, para recompensar a cada uno según sea su obra. 13 Yo soy el Alfa y la Omega, el principio y el fin, el primero y el último.</a:t>
            </a:r>
          </a:p>
          <a:p>
            <a:pPr marL="0" indent="0">
              <a:buNone/>
            </a:pPr>
            <a:endParaRPr lang="es-CO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22:14.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Bienaventurados </a:t>
            </a:r>
            <a:r>
              <a:rPr lang="es-CO" b="1" dirty="0">
                <a:solidFill>
                  <a:srgbClr val="FF0000"/>
                </a:solidFill>
              </a:rPr>
              <a:t>los que lavan sus ropas, para tener derecho al árbol de la vida, y para entrar por las puertas en la ciudad.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Ap</a:t>
            </a:r>
            <a:r>
              <a:rPr lang="es-CO" b="1" u="sng" dirty="0">
                <a:solidFill>
                  <a:srgbClr val="FF0000"/>
                </a:solidFill>
              </a:rPr>
              <a:t>. </a:t>
            </a:r>
            <a:r>
              <a:rPr lang="es-CO" b="1" u="sng" dirty="0" smtClean="0">
                <a:solidFill>
                  <a:srgbClr val="FF0000"/>
                </a:solidFill>
              </a:rPr>
              <a:t>22:20-21.</a:t>
            </a:r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que da testimonio de estas cosas dice: Ciertamente vengo en breve. Amén; sí, ven, Señor Jesús. La gracia de nuestro Señor Jesucristo sea con todos vosotros. Amén.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0384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  <a:solidFill>
            <a:schemeClr val="accent4">
              <a:lumMod val="40000"/>
              <a:lumOff val="6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dirty="0" smtClean="0"/>
              <a:t>De todas las promesas de Dios, la más anhelada por los hijos de Dios, a través de los siglos ha sido la 2VC.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45224"/>
            <a:ext cx="8229600" cy="1152128"/>
          </a:xfrm>
          <a:solidFill>
            <a:schemeClr val="accent4">
              <a:lumMod val="40000"/>
              <a:lumOff val="6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«Prepárate para encontrarte con tu Dios».</a:t>
            </a:r>
          </a:p>
          <a:p>
            <a:pPr marL="0" indent="0" algn="ctr">
              <a:buNone/>
            </a:pPr>
            <a:r>
              <a:rPr lang="es-CO" dirty="0"/>
              <a:t>P</a:t>
            </a:r>
            <a:r>
              <a:rPr lang="es-CO" dirty="0" smtClean="0"/>
              <a:t>or que ya se sienten sus pasos. Amen.</a:t>
            </a:r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76872"/>
            <a:ext cx="6840760" cy="302433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5904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1450</TotalTime>
  <Words>1964</Words>
  <Application>Microsoft Office PowerPoint</Application>
  <PresentationFormat>Presentación en pantalla (4:3)</PresentationFormat>
  <Paragraphs>87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PROMESAS DE DIOS  EN APOCALIPSIS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De todas las promesas de Dios, la más anhelada por los hijos de Dios, a través de los siglos ha sido la 2VC.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PROMESAS:  DE HECHOS AL APOCALIPSIS</dc:title>
  <dc:creator>FAMILIA FIERRO CH</dc:creator>
  <cp:lastModifiedBy>TEMAS DE FE</cp:lastModifiedBy>
  <cp:revision>254</cp:revision>
  <dcterms:created xsi:type="dcterms:W3CDTF">2014-05-26T11:40:32Z</dcterms:created>
  <dcterms:modified xsi:type="dcterms:W3CDTF">2016-07-22T14:12:54Z</dcterms:modified>
</cp:coreProperties>
</file>